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FB231EF-D91D-4722-B930-B9683DE515B1}" type="datetimeFigureOut">
              <a:rPr lang="es-ES" smtClean="0"/>
              <a:t>19/06/2018</a:t>
            </a:fld>
            <a:endParaRPr lang="es-E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52FD2D6-2A89-4FDB-867C-E71164F622DE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CARQUINTO TALLER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Alejandro Núñez Tocón</a:t>
            </a:r>
          </a:p>
          <a:p>
            <a:r>
              <a:rPr lang="es-ES" dirty="0" smtClean="0"/>
              <a:t>Curso 2017/2018</a:t>
            </a:r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s-ES" dirty="0" smtClean="0"/>
              <a:t>5.1 Validación de formularios</a:t>
            </a:r>
          </a:p>
          <a:p>
            <a:pPr lvl="1"/>
            <a:r>
              <a:rPr lang="es-ES" dirty="0" smtClean="0"/>
              <a:t>Cada panel de contenidos tiene un archivo </a:t>
            </a:r>
            <a:r>
              <a:rPr lang="es-ES" dirty="0" err="1" smtClean="0"/>
              <a:t>js</a:t>
            </a:r>
            <a:r>
              <a:rPr lang="es-ES" dirty="0" smtClean="0"/>
              <a:t> en donde se encuentran las diferentes validaciones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400" dirty="0" smtClean="0"/>
              <a:t>5. Desarrollo en el lado del cliente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2924944"/>
            <a:ext cx="1942142" cy="3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altLang="es-ES" dirty="0" smtClean="0"/>
              <a:t>5.2 Usos de </a:t>
            </a:r>
            <a:r>
              <a:rPr lang="es-ES" altLang="es-ES" dirty="0" err="1" smtClean="0"/>
              <a:t>Ajax</a:t>
            </a:r>
            <a:endParaRPr lang="es-ES" altLang="es-ES" dirty="0" smtClean="0"/>
          </a:p>
          <a:p>
            <a:pPr>
              <a:buNone/>
            </a:pPr>
            <a:r>
              <a:rPr lang="es-ES" altLang="es-ES" dirty="0" smtClean="0"/>
              <a:t>	</a:t>
            </a:r>
            <a:r>
              <a:rPr lang="es-ES" altLang="es-ES" sz="2800" dirty="0" smtClean="0"/>
              <a:t>Todos los archivos tienen</a:t>
            </a:r>
          </a:p>
          <a:p>
            <a:pPr>
              <a:buNone/>
            </a:pPr>
            <a:r>
              <a:rPr lang="es-ES" altLang="es-ES" sz="2800" dirty="0" smtClean="0"/>
              <a:t>llamadas </a:t>
            </a:r>
            <a:r>
              <a:rPr lang="es-ES" altLang="es-ES" sz="2800" dirty="0" err="1" smtClean="0"/>
              <a:t>ajax</a:t>
            </a:r>
            <a:r>
              <a:rPr lang="es-ES" altLang="es-ES" sz="2800" dirty="0" smtClean="0"/>
              <a:t>. </a:t>
            </a:r>
            <a:r>
              <a:rPr lang="es-ES" altLang="es-ES" sz="2800" dirty="0" smtClean="0"/>
              <a:t>Están </a:t>
            </a:r>
            <a:r>
              <a:rPr lang="es-ES" altLang="es-ES" sz="2800" dirty="0" smtClean="0"/>
              <a:t>distribuidas</a:t>
            </a:r>
          </a:p>
          <a:p>
            <a:pPr>
              <a:buNone/>
            </a:pPr>
            <a:r>
              <a:rPr lang="es-ES" altLang="es-ES" sz="2800" dirty="0" smtClean="0"/>
              <a:t>por </a:t>
            </a:r>
            <a:r>
              <a:rPr lang="es-ES" altLang="es-ES" sz="2800" dirty="0" smtClean="0"/>
              <a:t>todo el código. Los </a:t>
            </a:r>
            <a:r>
              <a:rPr lang="es-ES" altLang="es-ES" sz="2800" dirty="0" smtClean="0"/>
              <a:t>archivos</a:t>
            </a:r>
          </a:p>
          <a:p>
            <a:pPr>
              <a:buNone/>
            </a:pPr>
            <a:r>
              <a:rPr lang="es-ES" altLang="es-ES" sz="2800" dirty="0" smtClean="0"/>
              <a:t>.</a:t>
            </a:r>
            <a:r>
              <a:rPr lang="es-ES" altLang="es-ES" sz="2800" dirty="0" err="1" smtClean="0"/>
              <a:t>php</a:t>
            </a:r>
            <a:r>
              <a:rPr lang="es-ES" altLang="es-ES" sz="2800" dirty="0" smtClean="0"/>
              <a:t> están en la carpeta </a:t>
            </a:r>
            <a:r>
              <a:rPr lang="es-ES" altLang="es-ES" sz="2800" dirty="0" err="1" smtClean="0"/>
              <a:t>Model</a:t>
            </a:r>
            <a:r>
              <a:rPr lang="es-ES" altLang="es-ES" sz="2800" dirty="0" smtClean="0"/>
              <a:t>. 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000" dirty="0" smtClean="0"/>
              <a:t>5. Desarrollo en el lado del cliente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412776"/>
            <a:ext cx="15716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altLang="es-ES" dirty="0" smtClean="0"/>
              <a:t>5.3 Usos de </a:t>
            </a:r>
            <a:r>
              <a:rPr lang="es-ES" altLang="es-ES" dirty="0" err="1" smtClean="0"/>
              <a:t>jQuery</a:t>
            </a:r>
            <a:endParaRPr lang="es-ES" altLang="es-ES" dirty="0" smtClean="0"/>
          </a:p>
          <a:p>
            <a:pPr>
              <a:buNone/>
            </a:pPr>
            <a:r>
              <a:rPr lang="es-ES" altLang="es-ES" dirty="0" smtClean="0"/>
              <a:t>		</a:t>
            </a:r>
            <a:r>
              <a:rPr lang="es-ES" altLang="es-ES" sz="2000" dirty="0" smtClean="0"/>
              <a:t>Todos los archivos .</a:t>
            </a:r>
            <a:r>
              <a:rPr lang="es-ES" altLang="es-ES" sz="2000" dirty="0" err="1" smtClean="0"/>
              <a:t>js</a:t>
            </a:r>
            <a:r>
              <a:rPr lang="es-ES" altLang="es-ES" sz="2000" dirty="0" smtClean="0"/>
              <a:t> tienen </a:t>
            </a:r>
            <a:r>
              <a:rPr lang="es-ES" altLang="es-ES" sz="2000" dirty="0" err="1" smtClean="0"/>
              <a:t>jquery</a:t>
            </a:r>
            <a:endParaRPr lang="es-ES" altLang="es-ES" sz="20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400" dirty="0" smtClean="0"/>
              <a:t>5. Desarrollo en el lado del cliente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64904"/>
            <a:ext cx="47434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dirty="0" smtClean="0"/>
              <a:t>5.4 Carga dinámica de elementos (páginas, scripts</a:t>
            </a:r>
            <a:r>
              <a:rPr lang="es-ES" dirty="0" smtClean="0"/>
              <a:t>,…)</a:t>
            </a:r>
          </a:p>
          <a:p>
            <a:pPr>
              <a:buFontTx/>
              <a:buNone/>
            </a:pPr>
            <a:r>
              <a:rPr lang="es-ES" sz="1800" dirty="0" smtClean="0"/>
              <a:t>	Todos los formularios se cargan mediante </a:t>
            </a:r>
            <a:r>
              <a:rPr lang="es-ES" sz="1800" dirty="0" err="1" smtClean="0"/>
              <a:t>jquery</a:t>
            </a:r>
            <a:r>
              <a:rPr lang="es-ES" sz="1800" dirty="0" smtClean="0"/>
              <a:t>. Es una única Pagina donde se carga todo en el contenido, no cambia de pagina excepto en el </a:t>
            </a:r>
            <a:r>
              <a:rPr lang="es-ES" sz="1800" dirty="0" err="1" smtClean="0"/>
              <a:t>admin</a:t>
            </a:r>
            <a:r>
              <a:rPr lang="es-ES" sz="1800" dirty="0" smtClean="0"/>
              <a:t> y en el usuario, cada uno con su funcionalidad especifica y donde también se carga todo el contenido mediante </a:t>
            </a:r>
            <a:r>
              <a:rPr lang="es-ES" sz="1800" dirty="0" err="1" smtClean="0"/>
              <a:t>ajax</a:t>
            </a:r>
            <a:endParaRPr lang="es-ES" sz="1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000" dirty="0" smtClean="0"/>
              <a:t>5. Desarrollo en el lado del cliente</a:t>
            </a: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6.1 Estructuración del </a:t>
            </a:r>
            <a:r>
              <a:rPr lang="es-ES" dirty="0" smtClean="0"/>
              <a:t>código</a:t>
            </a:r>
            <a:endParaRPr lang="es-ES" altLang="es-ES" sz="2800" dirty="0" smtClean="0"/>
          </a:p>
          <a:p>
            <a:pPr lvl="1"/>
            <a:r>
              <a:rPr lang="es-ES" altLang="es-ES" sz="2400" dirty="0" smtClean="0"/>
              <a:t>El </a:t>
            </a:r>
            <a:r>
              <a:rPr lang="es-ES" altLang="es-ES" sz="2400" dirty="0" smtClean="0"/>
              <a:t>código está estructurado en modelo, vista y controlador (MVC). El controlador se encarga de las sesiones, el modelo de todos los elementos de la base de datos y la vista de los elementos .</a:t>
            </a:r>
            <a:r>
              <a:rPr lang="es-ES" altLang="es-ES" sz="2400" dirty="0" err="1" smtClean="0"/>
              <a:t>html</a:t>
            </a:r>
            <a:r>
              <a:rPr lang="es-ES" altLang="es-ES" sz="2400" dirty="0" smtClean="0"/>
              <a:t>, .</a:t>
            </a:r>
            <a:r>
              <a:rPr lang="es-ES" altLang="es-ES" sz="2400" dirty="0" err="1" smtClean="0"/>
              <a:t>css</a:t>
            </a:r>
            <a:r>
              <a:rPr lang="es-ES" altLang="es-ES" sz="2400" dirty="0" smtClean="0"/>
              <a:t> y .</a:t>
            </a:r>
            <a:r>
              <a:rPr lang="es-ES" altLang="es-ES" sz="2400" dirty="0" err="1" smtClean="0"/>
              <a:t>js</a:t>
            </a:r>
            <a:r>
              <a:rPr lang="es-ES" altLang="es-ES" sz="2400" dirty="0" smtClean="0"/>
              <a:t>. Las llamadas </a:t>
            </a:r>
            <a:r>
              <a:rPr lang="es-ES" altLang="es-ES" sz="2400" dirty="0" err="1" smtClean="0"/>
              <a:t>ajax</a:t>
            </a:r>
            <a:r>
              <a:rPr lang="es-ES" altLang="es-ES" sz="2400" dirty="0" smtClean="0"/>
              <a:t> se ejecutan directamente al modelo.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400" dirty="0" smtClean="0"/>
              <a:t>6. Desarrollo en el lado del servidor</a:t>
            </a:r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4365104"/>
            <a:ext cx="56483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6.2 </a:t>
            </a:r>
            <a:r>
              <a:rPr lang="es-ES" dirty="0" smtClean="0"/>
              <a:t>Manipulación de la base de datos</a:t>
            </a:r>
          </a:p>
          <a:p>
            <a:pPr>
              <a:buNone/>
            </a:pP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	La 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base de datos es manipulada desde la carpeta </a:t>
            </a:r>
            <a:r>
              <a:rPr lang="es-ES" altLang="es-ES" sz="2300" dirty="0" err="1" smtClean="0">
                <a:solidFill>
                  <a:srgbClr val="000000"/>
                </a:solidFill>
                <a:latin typeface="Arial"/>
                <a:cs typeface="Arial"/>
              </a:rPr>
              <a:t>Model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, donde se encuentran los archivos .</a:t>
            </a:r>
            <a:r>
              <a:rPr lang="es-ES" altLang="es-ES" sz="2300" dirty="0" err="1" smtClean="0">
                <a:solidFill>
                  <a:srgbClr val="000000"/>
                </a:solidFill>
                <a:latin typeface="Arial"/>
                <a:cs typeface="Arial"/>
              </a:rPr>
              <a:t>php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 de las llamadas </a:t>
            </a:r>
            <a:r>
              <a:rPr lang="es-ES" altLang="es-ES" sz="2300" dirty="0" err="1" smtClean="0">
                <a:solidFill>
                  <a:srgbClr val="000000"/>
                </a:solidFill>
                <a:latin typeface="Arial"/>
                <a:cs typeface="Arial"/>
              </a:rPr>
              <a:t>Ajax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. En esta carpeta está el archivo 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funciones.php que </a:t>
            </a:r>
            <a:r>
              <a:rPr lang="es-ES" altLang="es-ES" sz="2300" dirty="0" smtClean="0">
                <a:solidFill>
                  <a:srgbClr val="000000"/>
                </a:solidFill>
                <a:latin typeface="Arial"/>
                <a:cs typeface="Arial"/>
              </a:rPr>
              <a:t>contiene la conexión y la ejecución de consultas así como otras funciones.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000" dirty="0" smtClean="0"/>
              <a:t>6. Desarrollo en el lado del servidor</a:t>
            </a:r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717032"/>
            <a:ext cx="4104878" cy="2688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es-ES" sz="3600" dirty="0" smtClean="0"/>
              <a:t>8.Alojamiento web</a:t>
            </a:r>
            <a:endParaRPr lang="es-E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229600" cy="383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4525963"/>
          </a:xfrm>
        </p:spPr>
        <p:txBody>
          <a:bodyPr/>
          <a:lstStyle/>
          <a:p>
            <a:r>
              <a:rPr lang="es-ES" dirty="0" smtClean="0"/>
              <a:t>https://carquintoproyecto.000webhostapp.com/Controller/index.php</a:t>
            </a:r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68" y="1556792"/>
            <a:ext cx="8368856" cy="407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400" dirty="0" smtClean="0"/>
              <a:t>9. Demostración de funcionamiento</a:t>
            </a:r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750860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sz="4000" dirty="0" smtClean="0"/>
              <a:t>9. Demostración de funcionamiento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172400" cy="44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Mi proyecto trata sobre una web de citas de un taller. </a:t>
            </a:r>
          </a:p>
          <a:p>
            <a:r>
              <a:rPr lang="es-ES" dirty="0" smtClean="0"/>
              <a:t>A través de la aplicación, tanto el usuario como el cliente pueden preguntar cualquier duda, y, el usuario tiene la posibilidad de pedir citas.</a:t>
            </a:r>
          </a:p>
          <a:p>
            <a:r>
              <a:rPr lang="es-ES" dirty="0" smtClean="0"/>
              <a:t>A nivel administrador, puede registrar usuarios, dar de alta citas pedidas físicamente y gestionar tanto las citas solicitadas como a los usuarios. También puede gestionar las cuentas de </a:t>
            </a:r>
            <a:r>
              <a:rPr lang="es-ES" dirty="0" err="1" smtClean="0"/>
              <a:t>twitter</a:t>
            </a:r>
            <a:r>
              <a:rPr lang="es-ES" dirty="0" smtClean="0"/>
              <a:t> y Google Calendar.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 Temática del proyecto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s-ES" sz="2400" dirty="0" smtClean="0"/>
              <a:t>Presentar aquí las conclusiones del proyecto</a:t>
            </a:r>
            <a:r>
              <a:rPr lang="es-ES" altLang="es-ES" sz="2400" dirty="0" smtClean="0"/>
              <a:t>:</a:t>
            </a:r>
            <a:endParaRPr lang="es-ES" altLang="es-ES" dirty="0" smtClean="0"/>
          </a:p>
          <a:p>
            <a:pPr>
              <a:buNone/>
            </a:pPr>
            <a:r>
              <a:rPr lang="es-ES" altLang="es-ES" sz="2400" dirty="0" smtClean="0"/>
              <a:t>	</a:t>
            </a:r>
            <a:r>
              <a:rPr lang="es-ES" altLang="es-ES" sz="2400" dirty="0" smtClean="0"/>
              <a:t>- Integración de </a:t>
            </a:r>
            <a:r>
              <a:rPr lang="es-ES" altLang="es-ES" sz="2400" dirty="0" err="1" smtClean="0"/>
              <a:t>google</a:t>
            </a:r>
            <a:r>
              <a:rPr lang="es-ES" altLang="es-ES" sz="2400" dirty="0" smtClean="0"/>
              <a:t> Calendar y </a:t>
            </a:r>
            <a:r>
              <a:rPr lang="es-ES" altLang="es-ES" sz="2400" dirty="0" err="1" smtClean="0"/>
              <a:t>twitter</a:t>
            </a:r>
            <a:r>
              <a:rPr lang="es-ES" altLang="es-ES" sz="2400" dirty="0" smtClean="0"/>
              <a:t>.</a:t>
            </a:r>
          </a:p>
          <a:p>
            <a:pPr>
              <a:buNone/>
            </a:pPr>
            <a:r>
              <a:rPr lang="es-ES" altLang="es-ES" sz="2400" dirty="0" smtClean="0"/>
              <a:t>	</a:t>
            </a:r>
            <a:r>
              <a:rPr lang="es-ES" altLang="es-ES" sz="2400" dirty="0" smtClean="0"/>
              <a:t>- Envío de emails</a:t>
            </a:r>
          </a:p>
          <a:p>
            <a:pPr>
              <a:buNone/>
            </a:pPr>
            <a:r>
              <a:rPr lang="es-ES" altLang="es-ES" sz="2400" dirty="0" smtClean="0"/>
              <a:t>	- Trabajar con fechas</a:t>
            </a:r>
          </a:p>
          <a:p>
            <a:pPr>
              <a:buNone/>
            </a:pPr>
            <a:r>
              <a:rPr lang="es-ES" altLang="es-ES" sz="2400" dirty="0" smtClean="0"/>
              <a:t>	</a:t>
            </a:r>
            <a:r>
              <a:rPr lang="es-ES" altLang="es-ES" sz="2400" dirty="0" smtClean="0"/>
              <a:t>- Filtros</a:t>
            </a:r>
          </a:p>
          <a:p>
            <a:pPr>
              <a:buNone/>
            </a:pPr>
            <a:r>
              <a:rPr lang="es-ES" altLang="es-ES" sz="2400" dirty="0" smtClean="0"/>
              <a:t>	</a:t>
            </a:r>
            <a:r>
              <a:rPr lang="es-ES" altLang="es-ES" sz="2400" dirty="0" smtClean="0"/>
              <a:t>- Uso de </a:t>
            </a:r>
            <a:r>
              <a:rPr lang="es-ES" altLang="es-ES" sz="2400" smtClean="0"/>
              <a:t>Jquery</a:t>
            </a:r>
            <a:endParaRPr lang="es-ES" altLang="es-ES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ES" dirty="0" smtClean="0"/>
              <a:t>10. Conclusiones</a:t>
            </a: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Para la interfaz, he utilizado </a:t>
            </a:r>
            <a:r>
              <a:rPr lang="es-ES" dirty="0" err="1" smtClean="0"/>
              <a:t>html</a:t>
            </a:r>
            <a:r>
              <a:rPr lang="es-ES" dirty="0" smtClean="0"/>
              <a:t>, </a:t>
            </a:r>
            <a:r>
              <a:rPr lang="es-ES" dirty="0" err="1" smtClean="0"/>
              <a:t>bootstrap</a:t>
            </a:r>
            <a:r>
              <a:rPr lang="es-ES" dirty="0" smtClean="0"/>
              <a:t>, </a:t>
            </a:r>
            <a:r>
              <a:rPr lang="es-ES" dirty="0" err="1" smtClean="0"/>
              <a:t>css</a:t>
            </a:r>
            <a:r>
              <a:rPr lang="es-ES" dirty="0" smtClean="0"/>
              <a:t>, </a:t>
            </a:r>
            <a:r>
              <a:rPr lang="es-ES" dirty="0" err="1" smtClean="0"/>
              <a:t>jquery</a:t>
            </a:r>
            <a:r>
              <a:rPr lang="es-ES" dirty="0" smtClean="0"/>
              <a:t>, </a:t>
            </a:r>
            <a:r>
              <a:rPr lang="es-ES" dirty="0" err="1" smtClean="0"/>
              <a:t>jqueryUI</a:t>
            </a:r>
            <a:r>
              <a:rPr lang="es-ES" dirty="0" smtClean="0"/>
              <a:t>, </a:t>
            </a:r>
            <a:r>
              <a:rPr lang="es-ES" dirty="0" err="1" smtClean="0"/>
              <a:t>glyphicons</a:t>
            </a:r>
            <a:r>
              <a:rPr lang="es-ES" dirty="0" smtClean="0"/>
              <a:t> de </a:t>
            </a:r>
            <a:r>
              <a:rPr lang="es-ES" dirty="0" err="1" smtClean="0"/>
              <a:t>bootstrap</a:t>
            </a:r>
            <a:r>
              <a:rPr lang="es-ES" dirty="0" smtClean="0"/>
              <a:t>, web </a:t>
            </a:r>
            <a:r>
              <a:rPr lang="es-ES" dirty="0" err="1" smtClean="0"/>
              <a:t>responsive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En el lado del cliente he utilizado </a:t>
            </a:r>
            <a:r>
              <a:rPr lang="es-ES" dirty="0" err="1" smtClean="0"/>
              <a:t>javascript</a:t>
            </a:r>
            <a:r>
              <a:rPr lang="es-ES" dirty="0" smtClean="0"/>
              <a:t>, </a:t>
            </a:r>
            <a:r>
              <a:rPr lang="es-ES" dirty="0" err="1" smtClean="0"/>
              <a:t>jquery,jqueryUI</a:t>
            </a:r>
            <a:r>
              <a:rPr lang="es-ES" dirty="0" smtClean="0"/>
              <a:t>, AJAX y </a:t>
            </a:r>
            <a:r>
              <a:rPr lang="es-ES" dirty="0" err="1" smtClean="0"/>
              <a:t>json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En el lado del servidor </a:t>
            </a:r>
            <a:r>
              <a:rPr lang="es-ES" dirty="0" err="1" smtClean="0"/>
              <a:t>php</a:t>
            </a:r>
            <a:r>
              <a:rPr lang="es-ES" dirty="0" smtClean="0"/>
              <a:t> (PDO), </a:t>
            </a:r>
            <a:r>
              <a:rPr lang="es-ES" dirty="0" err="1" smtClean="0"/>
              <a:t>sql</a:t>
            </a:r>
            <a:r>
              <a:rPr lang="es-ES" dirty="0" smtClean="0"/>
              <a:t> y </a:t>
            </a:r>
            <a:r>
              <a:rPr lang="es-ES" dirty="0" err="1" smtClean="0"/>
              <a:t>MsQSL.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Tecnologías utilizadas 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3. Modelo de datos</a:t>
            </a:r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946" y="1481138"/>
            <a:ext cx="697610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Diseño de la interfaz</a:t>
            </a:r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531847"/>
          </a:xfrm>
        </p:spPr>
        <p:txBody>
          <a:bodyPr/>
          <a:lstStyle/>
          <a:p>
            <a:r>
              <a:rPr lang="es-ES" dirty="0" smtClean="0"/>
              <a:t>4.1 Maquetación adaptativa / </a:t>
            </a:r>
            <a:r>
              <a:rPr lang="es-ES" dirty="0" err="1" smtClean="0"/>
              <a:t>Bootstrap</a:t>
            </a:r>
            <a:endParaRPr lang="es-ES" dirty="0" smtClean="0"/>
          </a:p>
          <a:p>
            <a:pPr lvl="8"/>
            <a:r>
              <a:rPr lang="es-ES" dirty="0" smtClean="0"/>
              <a:t>               </a:t>
            </a:r>
          </a:p>
          <a:p>
            <a:pPr lvl="8"/>
            <a:endParaRPr lang="es-ES" dirty="0" smtClean="0"/>
          </a:p>
          <a:p>
            <a:pPr lvl="8"/>
            <a:r>
              <a:rPr lang="es-ES" dirty="0" smtClean="0"/>
              <a:t>               Para todos los dispositivos se utiliza el mismo </a:t>
            </a:r>
          </a:p>
          <a:p>
            <a:pPr lvl="8"/>
            <a:r>
              <a:rPr lang="es-ES" dirty="0" smtClean="0"/>
              <a:t> </a:t>
            </a:r>
            <a:r>
              <a:rPr lang="es-ES" dirty="0" smtClean="0"/>
              <a:t>              diseño, adaptando </a:t>
            </a:r>
            <a:r>
              <a:rPr lang="es-ES" dirty="0" err="1" smtClean="0"/>
              <a:t>asi</a:t>
            </a:r>
            <a:r>
              <a:rPr lang="es-ES" dirty="0" smtClean="0"/>
              <a:t> su contenido a los </a:t>
            </a:r>
          </a:p>
          <a:p>
            <a:pPr lvl="8"/>
            <a:r>
              <a:rPr lang="es-ES" dirty="0" smtClean="0"/>
              <a:t> </a:t>
            </a:r>
            <a:r>
              <a:rPr lang="es-ES" dirty="0" smtClean="0"/>
              <a:t>              diferentes dispositivos.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32099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4.2 Colores</a:t>
            </a:r>
          </a:p>
          <a:p>
            <a:pPr>
              <a:buNone/>
            </a:pPr>
            <a:r>
              <a:rPr lang="es-ES" sz="1600" dirty="0" smtClean="0"/>
              <a:t>	El color principal es blanco.</a:t>
            </a:r>
          </a:p>
          <a:p>
            <a:pPr>
              <a:buNone/>
            </a:pPr>
            <a:r>
              <a:rPr lang="es-ES" sz="1600" dirty="0" smtClean="0"/>
              <a:t>	</a:t>
            </a:r>
            <a:r>
              <a:rPr lang="es-ES" sz="1600" dirty="0" smtClean="0"/>
              <a:t>Los colores </a:t>
            </a:r>
            <a:r>
              <a:rPr lang="es-ES" sz="1600" dirty="0" err="1" smtClean="0"/>
              <a:t>unicamente</a:t>
            </a:r>
            <a:r>
              <a:rPr lang="es-ES" sz="1600" dirty="0" smtClean="0"/>
              <a:t> insertados son: grey y </a:t>
            </a:r>
            <a:r>
              <a:rPr lang="es-ES" sz="1600" dirty="0" err="1" smtClean="0"/>
              <a:t>lightgrey</a:t>
            </a:r>
            <a:r>
              <a:rPr lang="es-ES" sz="1600" dirty="0" smtClean="0"/>
              <a:t>. Estos se utilizan para el </a:t>
            </a:r>
            <a:r>
              <a:rPr lang="es-ES" sz="1600" dirty="0" err="1" smtClean="0"/>
              <a:t>footer</a:t>
            </a:r>
            <a:r>
              <a:rPr lang="es-ES" sz="1600" dirty="0" smtClean="0"/>
              <a:t>.</a:t>
            </a:r>
          </a:p>
          <a:p>
            <a:pPr>
              <a:buNone/>
            </a:pPr>
            <a:endParaRPr lang="es-ES" altLang="es-ES" sz="1600" dirty="0" smtClean="0"/>
          </a:p>
          <a:p>
            <a:pPr lvl="0">
              <a:buClr>
                <a:srgbClr val="2DA2BF"/>
              </a:buClr>
            </a:pPr>
            <a:r>
              <a:rPr lang="es-ES" dirty="0" smtClean="0">
                <a:solidFill>
                  <a:prstClr val="black"/>
                </a:solidFill>
              </a:rPr>
              <a:t>4.3 Fuentes</a:t>
            </a:r>
          </a:p>
          <a:p>
            <a:pPr lvl="0">
              <a:buClr>
                <a:srgbClr val="2DA2BF"/>
              </a:buClr>
            </a:pPr>
            <a:endParaRPr lang="es-ES" dirty="0" smtClean="0">
              <a:solidFill>
                <a:prstClr val="black"/>
              </a:solidFill>
            </a:endParaRPr>
          </a:p>
          <a:p>
            <a:pPr>
              <a:buNone/>
            </a:pPr>
            <a:r>
              <a:rPr lang="es-ES" sz="1600" dirty="0" smtClean="0"/>
              <a:t>				</a:t>
            </a:r>
            <a:r>
              <a:rPr lang="es-ES" sz="1600" dirty="0" err="1" smtClean="0"/>
              <a:t>Titillium</a:t>
            </a:r>
            <a:r>
              <a:rPr lang="es-ES" sz="1600" dirty="0" smtClean="0"/>
              <a:t> Web como fuente para toda la aplicación.</a:t>
            </a:r>
            <a:endParaRPr lang="es-ES" sz="16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73016"/>
            <a:ext cx="2379737" cy="227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Header</a:t>
            </a:r>
            <a:r>
              <a:rPr lang="es-ES" dirty="0" smtClean="0"/>
              <a:t> y logo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Carrousel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dirty="0" smtClean="0"/>
              <a:t>4.4 Imágenes / iconos</a:t>
            </a:r>
            <a:br>
              <a:rPr lang="es-ES" altLang="es-ES" dirty="0" smtClean="0"/>
            </a:b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530610"/>
            <a:ext cx="4968552" cy="124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3672408" cy="90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4499992" y="3573016"/>
            <a:ext cx="3600400" cy="8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81128"/>
            <a:ext cx="3384376" cy="8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4509120"/>
            <a:ext cx="3734905" cy="90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5661248"/>
            <a:ext cx="3171194" cy="79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Preguntas         Pide cita         </a:t>
            </a:r>
            <a:r>
              <a:rPr lang="es-ES" dirty="0" err="1" smtClean="0"/>
              <a:t>Glyphicons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Iconos</a:t>
            </a:r>
          </a:p>
          <a:p>
            <a:endParaRPr lang="es-ES" dirty="0" smtClean="0"/>
          </a:p>
          <a:p>
            <a:pPr lvl="8"/>
            <a:endParaRPr lang="es-ES" sz="2000" dirty="0" smtClean="0"/>
          </a:p>
          <a:p>
            <a:pPr lvl="8"/>
            <a:r>
              <a:rPr lang="es-ES" sz="2000" dirty="0" err="1" smtClean="0"/>
              <a:t>Twitter</a:t>
            </a:r>
            <a:r>
              <a:rPr lang="es-ES" sz="2000" dirty="0" smtClean="0"/>
              <a:t>                  Aseguradoras  </a:t>
            </a:r>
            <a:endParaRPr lang="es-ES" sz="20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altLang="es-ES" dirty="0" smtClean="0"/>
              <a:t>4.4 Imágenes / iconos</a:t>
            </a:r>
            <a:br>
              <a:rPr lang="es-ES" altLang="es-ES" dirty="0" smtClean="0"/>
            </a:b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1648396" cy="24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916832"/>
            <a:ext cx="169794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437112"/>
            <a:ext cx="5004048" cy="100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2060848"/>
            <a:ext cx="24479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44408" y="2060848"/>
            <a:ext cx="4191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3573016"/>
            <a:ext cx="4481992" cy="61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9912" y="5589240"/>
            <a:ext cx="1066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76056" y="6021288"/>
            <a:ext cx="3276405" cy="55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127</TotalTime>
  <Words>380</Words>
  <Application>Microsoft Office PowerPoint</Application>
  <PresentationFormat>Presentación en pantalla (4:3)</PresentationFormat>
  <Paragraphs>75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Concurrencia</vt:lpstr>
      <vt:lpstr>CARQUINTO TALLER</vt:lpstr>
      <vt:lpstr>1. Temática del proyecto</vt:lpstr>
      <vt:lpstr>2. Tecnologías utilizadas </vt:lpstr>
      <vt:lpstr>3. Modelo de datos</vt:lpstr>
      <vt:lpstr>4. Diseño de la interfaz</vt:lpstr>
      <vt:lpstr>Diapositiva 6</vt:lpstr>
      <vt:lpstr>4.4 Imágenes / iconos </vt:lpstr>
      <vt:lpstr>4.4 Imágenes / iconos </vt:lpstr>
      <vt:lpstr>Diapositiva 9</vt:lpstr>
      <vt:lpstr>5. Desarrollo en el lado del cliente</vt:lpstr>
      <vt:lpstr>5. Desarrollo en el lado del cliente</vt:lpstr>
      <vt:lpstr>5. Desarrollo en el lado del cliente</vt:lpstr>
      <vt:lpstr>5. Desarrollo en el lado del cliente</vt:lpstr>
      <vt:lpstr>6. Desarrollo en el lado del servidor</vt:lpstr>
      <vt:lpstr>6. Desarrollo en el lado del servidor</vt:lpstr>
      <vt:lpstr>8.Alojamiento web</vt:lpstr>
      <vt:lpstr>Diapositiva 17</vt:lpstr>
      <vt:lpstr>9. Demostración de funcionamiento</vt:lpstr>
      <vt:lpstr>9. Demostración de funcionamiento</vt:lpstr>
      <vt:lpstr>10. Conclusiones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CARQUINTO TALLER</dc:title>
  <dc:creator>Alejandro</dc:creator>
  <cp:lastModifiedBy>Alejandro</cp:lastModifiedBy>
  <cp:revision>9</cp:revision>
  <dcterms:created xsi:type="dcterms:W3CDTF">2018-06-19T19:33:56Z</dcterms:created>
  <dcterms:modified xsi:type="dcterms:W3CDTF">2018-06-19T21:41:40Z</dcterms:modified>
</cp:coreProperties>
</file>